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6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2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40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3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1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95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9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8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1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3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7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D2E0E4-89EE-4BA6-99BA-835805DC734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F32ECE-63F7-4D12-B023-8CA0B077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4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0C7A-496C-44ED-973C-D39DE4FDE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589" y="1964267"/>
            <a:ext cx="7901536" cy="2421464"/>
          </a:xfrm>
        </p:spPr>
        <p:txBody>
          <a:bodyPr>
            <a:normAutofit/>
          </a:bodyPr>
          <a:lstStyle/>
          <a:p>
            <a:r>
              <a:rPr lang="en-US" dirty="0"/>
              <a:t>CSC741 Digital Image Processing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3D8EA-88B4-4656-B799-E248ECE59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Gallo &amp; Alex Liew</a:t>
            </a:r>
          </a:p>
        </p:txBody>
      </p:sp>
    </p:spTree>
    <p:extLst>
      <p:ext uri="{BB962C8B-B14F-4D97-AF65-F5344CB8AC3E}">
        <p14:creationId xmlns:p14="http://schemas.microsoft.com/office/powerpoint/2010/main" val="372574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B9B4-3ACE-4A3E-879C-0158772B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Preprocessing Thermal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A0FB4-7DCF-4124-8A53-44B93B72981C}"/>
              </a:ext>
            </a:extLst>
          </p:cNvPr>
          <p:cNvSpPr/>
          <p:nvPr/>
        </p:nvSpPr>
        <p:spPr>
          <a:xfrm>
            <a:off x="1888913" y="2424142"/>
            <a:ext cx="1413164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7C3ED5-E51C-4211-8821-1BE9382FDB2F}"/>
              </a:ext>
            </a:extLst>
          </p:cNvPr>
          <p:cNvSpPr/>
          <p:nvPr/>
        </p:nvSpPr>
        <p:spPr>
          <a:xfrm>
            <a:off x="6738651" y="3021358"/>
            <a:ext cx="195831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B3A6F8-5EE9-4FC8-902E-128795975784}"/>
              </a:ext>
            </a:extLst>
          </p:cNvPr>
          <p:cNvSpPr/>
          <p:nvPr/>
        </p:nvSpPr>
        <p:spPr>
          <a:xfrm>
            <a:off x="3878058" y="1073698"/>
            <a:ext cx="2324794" cy="419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Image Enhancement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1DB57-F957-4FDB-BA26-D0B25DB5CBAE}"/>
              </a:ext>
            </a:extLst>
          </p:cNvPr>
          <p:cNvSpPr/>
          <p:nvPr/>
        </p:nvSpPr>
        <p:spPr>
          <a:xfrm>
            <a:off x="7231858" y="2384498"/>
            <a:ext cx="971896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EAD75-533F-4BE5-96C3-B06E385717CE}"/>
              </a:ext>
            </a:extLst>
          </p:cNvPr>
          <p:cNvSpPr/>
          <p:nvPr/>
        </p:nvSpPr>
        <p:spPr>
          <a:xfrm>
            <a:off x="4256894" y="1578465"/>
            <a:ext cx="1567122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Filter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8E692-5D7F-431A-B26E-9AF1403A2B63}"/>
              </a:ext>
            </a:extLst>
          </p:cNvPr>
          <p:cNvSpPr/>
          <p:nvPr/>
        </p:nvSpPr>
        <p:spPr>
          <a:xfrm>
            <a:off x="3935099" y="3283529"/>
            <a:ext cx="2324793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Equalization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7A4281-DC87-4F51-89CD-8FC3FCB97E57}"/>
              </a:ext>
            </a:extLst>
          </p:cNvPr>
          <p:cNvSpPr/>
          <p:nvPr/>
        </p:nvSpPr>
        <p:spPr>
          <a:xfrm>
            <a:off x="9193912" y="1333924"/>
            <a:ext cx="2324794" cy="553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Sobel Edge Detection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935254-7986-4D6F-9566-6D720DA757DE}"/>
              </a:ext>
            </a:extLst>
          </p:cNvPr>
          <p:cNvSpPr/>
          <p:nvPr/>
        </p:nvSpPr>
        <p:spPr>
          <a:xfrm>
            <a:off x="3956831" y="4992749"/>
            <a:ext cx="2324793" cy="46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Equalization Grey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3041F49-1230-4B94-856B-F2701536C218}"/>
              </a:ext>
            </a:extLst>
          </p:cNvPr>
          <p:cNvSpPr/>
          <p:nvPr/>
        </p:nvSpPr>
        <p:spPr>
          <a:xfrm>
            <a:off x="1763700" y="3021358"/>
            <a:ext cx="195831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B8B39-0E10-4E1B-87E4-C0AFEACF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4" y="2264015"/>
            <a:ext cx="1505160" cy="1514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BE1BF-87D8-4DA9-B62B-4333F6B7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557" y="5524903"/>
            <a:ext cx="1221443" cy="1213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8DCEA5-FF28-4914-AFDD-A6ABD473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76" y="3740332"/>
            <a:ext cx="1219606" cy="1219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3B5E3A-92F6-4DCE-BF57-CFA6B6EEF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38" y="1998135"/>
            <a:ext cx="1237023" cy="1252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6A3092-F631-4913-B8A6-C99E7B3E9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15" y="2254488"/>
            <a:ext cx="150527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25D5-107E-49A3-9D8C-06EEE4EC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63" y="-442330"/>
            <a:ext cx="10131425" cy="1456267"/>
          </a:xfrm>
        </p:spPr>
        <p:txBody>
          <a:bodyPr/>
          <a:lstStyle/>
          <a:p>
            <a:r>
              <a:rPr lang="en-US" dirty="0"/>
              <a:t>Best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CC14B-033F-45D2-AF8C-08BBFEBC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5" y="4309359"/>
            <a:ext cx="3696216" cy="85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2D498-1156-49E2-AD0B-C828D961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35" y="580628"/>
            <a:ext cx="3135651" cy="3683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08247-2BB4-47C3-8781-C395E0B1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5" y="5236454"/>
            <a:ext cx="6909365" cy="152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2D278-676B-4BAA-BB5F-4923D2447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866" y="57919"/>
            <a:ext cx="3534268" cy="5134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CC870C-8412-4E14-9368-A3A8F744C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710" y="57919"/>
            <a:ext cx="3113184" cy="2299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68B656-3312-44D9-B448-B5158CC38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009" y="2417589"/>
            <a:ext cx="4010585" cy="19814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D455D3-FEE2-4C28-9FD8-3A9B95AD0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542" y="4459025"/>
            <a:ext cx="1233715" cy="23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8420-7E01-4BD0-AD8D-61BFBFF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2888-F66B-4E14-B070-8D8B02AE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General Problems:</a:t>
            </a:r>
          </a:p>
          <a:p>
            <a:pPr lvl="1"/>
            <a:r>
              <a:rPr lang="en-US" dirty="0"/>
              <a:t>Too small of dataset</a:t>
            </a:r>
          </a:p>
          <a:p>
            <a:pPr lvl="1"/>
            <a:r>
              <a:rPr lang="en-US" dirty="0"/>
              <a:t>Smiling images were too close to Neutral images/computer could not identify the small curves of the mouths</a:t>
            </a:r>
          </a:p>
          <a:p>
            <a:r>
              <a:rPr lang="en-US" dirty="0"/>
              <a:t>RBG</a:t>
            </a:r>
          </a:p>
          <a:p>
            <a:pPr lvl="1"/>
            <a:r>
              <a:rPr lang="en-US" dirty="0" err="1"/>
              <a:t>RMSProp</a:t>
            </a:r>
            <a:r>
              <a:rPr lang="en-US" dirty="0"/>
              <a:t> had the most success and achieved the highest score of 84%</a:t>
            </a:r>
          </a:p>
          <a:p>
            <a:pPr lvl="1"/>
            <a:r>
              <a:rPr lang="en-US" dirty="0"/>
              <a:t>Adam and </a:t>
            </a:r>
            <a:r>
              <a:rPr lang="en-US" dirty="0" err="1"/>
              <a:t>Adagrad</a:t>
            </a:r>
            <a:r>
              <a:rPr lang="en-US" dirty="0"/>
              <a:t> only achieved an average the high score of around 50%</a:t>
            </a:r>
          </a:p>
          <a:p>
            <a:pPr lvl="1"/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 worked horribly</a:t>
            </a:r>
          </a:p>
          <a:p>
            <a:r>
              <a:rPr lang="en-US" dirty="0"/>
              <a:t>Thermal</a:t>
            </a:r>
          </a:p>
          <a:p>
            <a:pPr lvl="1"/>
            <a:r>
              <a:rPr lang="en-US" dirty="0"/>
              <a:t>Adam and </a:t>
            </a:r>
            <a:r>
              <a:rPr lang="en-US" dirty="0" err="1"/>
              <a:t>Adagrad</a:t>
            </a:r>
            <a:r>
              <a:rPr lang="en-US" dirty="0"/>
              <a:t> worked very similar and only achieved about 33% accuracy as the highest accuracy</a:t>
            </a:r>
          </a:p>
          <a:p>
            <a:pPr lvl="1"/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 worked horribly</a:t>
            </a:r>
          </a:p>
          <a:p>
            <a:pPr lvl="1"/>
            <a:r>
              <a:rPr lang="en-US" dirty="0"/>
              <a:t>Problem with Thermal: edges in face were not as well defined as RBG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359254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12C28F-D1A2-4DC3-865F-12EAA1EF8278}"/>
              </a:ext>
            </a:extLst>
          </p:cNvPr>
          <p:cNvSpPr/>
          <p:nvPr/>
        </p:nvSpPr>
        <p:spPr>
          <a:xfrm>
            <a:off x="868148" y="1871217"/>
            <a:ext cx="1330038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 Image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085600-C51C-4426-8E55-336846505D91}"/>
              </a:ext>
            </a:extLst>
          </p:cNvPr>
          <p:cNvSpPr/>
          <p:nvPr/>
        </p:nvSpPr>
        <p:spPr>
          <a:xfrm>
            <a:off x="2309020" y="2037471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1E773-4AD9-4955-B0E8-2409831D3615}"/>
              </a:ext>
            </a:extLst>
          </p:cNvPr>
          <p:cNvSpPr/>
          <p:nvPr/>
        </p:nvSpPr>
        <p:spPr>
          <a:xfrm>
            <a:off x="3073790" y="1871217"/>
            <a:ext cx="1662546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Filter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4FD70-03A8-45C1-8BEE-D498E41F3EAE}"/>
              </a:ext>
            </a:extLst>
          </p:cNvPr>
          <p:cNvSpPr/>
          <p:nvPr/>
        </p:nvSpPr>
        <p:spPr>
          <a:xfrm>
            <a:off x="5567606" y="1871217"/>
            <a:ext cx="1582189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Equalization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C75188-CAD1-4A47-BA01-892E8E64F46D}"/>
              </a:ext>
            </a:extLst>
          </p:cNvPr>
          <p:cNvSpPr/>
          <p:nvPr/>
        </p:nvSpPr>
        <p:spPr>
          <a:xfrm>
            <a:off x="4769586" y="2037471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305A80-22BA-4F6E-9EEE-90668BBD1B14}"/>
              </a:ext>
            </a:extLst>
          </p:cNvPr>
          <p:cNvSpPr/>
          <p:nvPr/>
        </p:nvSpPr>
        <p:spPr>
          <a:xfrm>
            <a:off x="7232921" y="2037470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A5198F-C73E-4BB7-A425-3C1D343401C3}"/>
              </a:ext>
            </a:extLst>
          </p:cNvPr>
          <p:cNvSpPr/>
          <p:nvPr/>
        </p:nvSpPr>
        <p:spPr>
          <a:xfrm>
            <a:off x="8025399" y="1871217"/>
            <a:ext cx="1582189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Sobel Edge Detection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183A7A6-C866-4980-9A29-5A31F012B132}"/>
              </a:ext>
            </a:extLst>
          </p:cNvPr>
          <p:cNvSpPr/>
          <p:nvPr/>
        </p:nvSpPr>
        <p:spPr>
          <a:xfrm rot="5400000">
            <a:off x="8432730" y="3021145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CAD7FC-62CB-444B-A8E7-C9EEF180C2C6}"/>
              </a:ext>
            </a:extLst>
          </p:cNvPr>
          <p:cNvSpPr/>
          <p:nvPr/>
        </p:nvSpPr>
        <p:spPr>
          <a:xfrm>
            <a:off x="8111302" y="3658456"/>
            <a:ext cx="120257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B117765-6E5B-4687-8597-1A4A56E575CC}"/>
              </a:ext>
            </a:extLst>
          </p:cNvPr>
          <p:cNvSpPr/>
          <p:nvPr/>
        </p:nvSpPr>
        <p:spPr>
          <a:xfrm rot="8863319">
            <a:off x="7232919" y="4174613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B96845-F714-4E40-BB8A-5A39DE52DDEF}"/>
              </a:ext>
            </a:extLst>
          </p:cNvPr>
          <p:cNvSpPr/>
          <p:nvPr/>
        </p:nvSpPr>
        <p:spPr>
          <a:xfrm>
            <a:off x="5757415" y="4372811"/>
            <a:ext cx="120257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2787DE-511D-4EA4-A0A0-2364C7514E8A}"/>
              </a:ext>
            </a:extLst>
          </p:cNvPr>
          <p:cNvSpPr/>
          <p:nvPr/>
        </p:nvSpPr>
        <p:spPr>
          <a:xfrm>
            <a:off x="8148438" y="5169292"/>
            <a:ext cx="120257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DEA64A-272E-46A4-A68F-ED2B4B6FA663}"/>
              </a:ext>
            </a:extLst>
          </p:cNvPr>
          <p:cNvSpPr/>
          <p:nvPr/>
        </p:nvSpPr>
        <p:spPr>
          <a:xfrm>
            <a:off x="10348811" y="4307616"/>
            <a:ext cx="120257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A653994-A460-4D1C-A9A4-9C335F82D829}"/>
              </a:ext>
            </a:extLst>
          </p:cNvPr>
          <p:cNvSpPr/>
          <p:nvPr/>
        </p:nvSpPr>
        <p:spPr>
          <a:xfrm rot="5400000">
            <a:off x="8330201" y="4500271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85AC838-D13D-4DF7-B43A-7486D63EA187}"/>
              </a:ext>
            </a:extLst>
          </p:cNvPr>
          <p:cNvSpPr/>
          <p:nvPr/>
        </p:nvSpPr>
        <p:spPr>
          <a:xfrm rot="1777899">
            <a:off x="9478410" y="4149622"/>
            <a:ext cx="764770" cy="26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1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B9B4-3ACE-4A3E-879C-0158772B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Preprocessing RGB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A0FB4-7DCF-4124-8A53-44B93B72981C}"/>
              </a:ext>
            </a:extLst>
          </p:cNvPr>
          <p:cNvSpPr/>
          <p:nvPr/>
        </p:nvSpPr>
        <p:spPr>
          <a:xfrm>
            <a:off x="1888913" y="2424142"/>
            <a:ext cx="1413164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7C3ED5-E51C-4211-8821-1BE9382FDB2F}"/>
              </a:ext>
            </a:extLst>
          </p:cNvPr>
          <p:cNvSpPr/>
          <p:nvPr/>
        </p:nvSpPr>
        <p:spPr>
          <a:xfrm>
            <a:off x="6738651" y="3021358"/>
            <a:ext cx="195831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B3A6F8-5EE9-4FC8-902E-128795975784}"/>
              </a:ext>
            </a:extLst>
          </p:cNvPr>
          <p:cNvSpPr/>
          <p:nvPr/>
        </p:nvSpPr>
        <p:spPr>
          <a:xfrm>
            <a:off x="3878058" y="1073698"/>
            <a:ext cx="2324794" cy="419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Image Enhancement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1DB57-F957-4FDB-BA26-D0B25DB5CBAE}"/>
              </a:ext>
            </a:extLst>
          </p:cNvPr>
          <p:cNvSpPr/>
          <p:nvPr/>
        </p:nvSpPr>
        <p:spPr>
          <a:xfrm>
            <a:off x="7231858" y="2384498"/>
            <a:ext cx="971896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8" name="Figure 5 2021-05-13 12-53-49">
            <a:hlinkClick r:id="" action="ppaction://media"/>
            <a:extLst>
              <a:ext uri="{FF2B5EF4-FFF2-40B4-BE49-F238E27FC236}">
                <a16:creationId xmlns:a16="http://schemas.microsoft.com/office/drawing/2014/main" id="{F55C9201-8CA6-4EAF-AC8F-D8FBF4487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7839" y="3670388"/>
            <a:ext cx="2836940" cy="2783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7DEAEB-1A3F-423D-B91D-5D93FC514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69" y="2577927"/>
            <a:ext cx="1209844" cy="1219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EF0D4-CFE2-4363-AC81-7D8C0358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76" y="1968243"/>
            <a:ext cx="1209844" cy="12193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7EAD75-533F-4BE5-96C3-B06E385717CE}"/>
              </a:ext>
            </a:extLst>
          </p:cNvPr>
          <p:cNvSpPr/>
          <p:nvPr/>
        </p:nvSpPr>
        <p:spPr>
          <a:xfrm>
            <a:off x="4256894" y="1578465"/>
            <a:ext cx="1567122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Filter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8E692-5D7F-431A-B26E-9AF1403A2B63}"/>
              </a:ext>
            </a:extLst>
          </p:cNvPr>
          <p:cNvSpPr/>
          <p:nvPr/>
        </p:nvSpPr>
        <p:spPr>
          <a:xfrm>
            <a:off x="3935099" y="3283529"/>
            <a:ext cx="2324793" cy="38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Equalization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9C87D8-4D17-4887-8FDF-34C1E173B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050" y="3697589"/>
            <a:ext cx="1200318" cy="1209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EA4618-4390-4723-AB8F-F385C2145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5293" y="2114288"/>
            <a:ext cx="1219370" cy="12193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77A4281-DC87-4F51-89CD-8FC3FCB97E57}"/>
              </a:ext>
            </a:extLst>
          </p:cNvPr>
          <p:cNvSpPr/>
          <p:nvPr/>
        </p:nvSpPr>
        <p:spPr>
          <a:xfrm>
            <a:off x="9193912" y="1333924"/>
            <a:ext cx="2324794" cy="553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Sobel Edge Detection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709E5F-95E5-41C4-B051-FD6E969C7A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37" t="2307" r="1"/>
          <a:stretch/>
        </p:blipFill>
        <p:spPr>
          <a:xfrm>
            <a:off x="4499253" y="5545840"/>
            <a:ext cx="1196484" cy="12098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935254-7986-4D6F-9566-6D720DA757DE}"/>
              </a:ext>
            </a:extLst>
          </p:cNvPr>
          <p:cNvSpPr/>
          <p:nvPr/>
        </p:nvSpPr>
        <p:spPr>
          <a:xfrm>
            <a:off x="3956831" y="4992749"/>
            <a:ext cx="2324793" cy="46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Equalization Grey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3041F49-1230-4B94-856B-F2701536C218}"/>
              </a:ext>
            </a:extLst>
          </p:cNvPr>
          <p:cNvSpPr/>
          <p:nvPr/>
        </p:nvSpPr>
        <p:spPr>
          <a:xfrm>
            <a:off x="1763700" y="3021358"/>
            <a:ext cx="195831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DA33-37CF-4877-B207-FBF1F8E0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Dataset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E4788-FB4C-4EF9-8CB8-4D2C9B4E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295503"/>
            <a:ext cx="2240279" cy="368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CFB42-A3F7-4D23-85C6-B32EB28CF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4" y="5229074"/>
            <a:ext cx="3689344" cy="556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B6601-3F08-4905-883F-92D3C9474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41718" y="1664297"/>
            <a:ext cx="4393336" cy="2943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2C2B8-91DD-460C-A101-479B94940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7"/>
          <a:stretch/>
        </p:blipFill>
        <p:spPr>
          <a:xfrm>
            <a:off x="7863840" y="1295503"/>
            <a:ext cx="4167589" cy="2600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503545-0829-4ADA-ABA8-4CF945530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0" y="4073834"/>
            <a:ext cx="421063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5A80-2D2E-48A8-8DA5-6F8AD402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Best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F9CD-8709-4E16-9445-80863533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3" y="1061622"/>
            <a:ext cx="4352771" cy="512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DA72C-4D56-447B-802E-DDEFDD23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77" y="2713125"/>
            <a:ext cx="7292270" cy="280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A7EB3-457C-447E-AE06-E995772C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27" y="1521729"/>
            <a:ext cx="3620005" cy="8954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D70E37-8D19-4EB7-9375-C14AEDDA9765}"/>
              </a:ext>
            </a:extLst>
          </p:cNvPr>
          <p:cNvSpPr/>
          <p:nvPr/>
        </p:nvSpPr>
        <p:spPr>
          <a:xfrm>
            <a:off x="7703127" y="5805055"/>
            <a:ext cx="1343891" cy="623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84%</a:t>
            </a:r>
          </a:p>
        </p:txBody>
      </p:sp>
    </p:spTree>
    <p:extLst>
      <p:ext uri="{BB962C8B-B14F-4D97-AF65-F5344CB8AC3E}">
        <p14:creationId xmlns:p14="http://schemas.microsoft.com/office/powerpoint/2010/main" val="41765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2BF2B-F8AA-437F-ACBC-F49092F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7" y="166633"/>
            <a:ext cx="4512433" cy="65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5F8AA-3BEF-49B6-8DBD-C9761C1A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12" y="128742"/>
            <a:ext cx="5245160" cy="38513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C633E1-2C37-4DDD-8277-79502113855D}"/>
              </a:ext>
            </a:extLst>
          </p:cNvPr>
          <p:cNvSpPr/>
          <p:nvPr/>
        </p:nvSpPr>
        <p:spPr>
          <a:xfrm>
            <a:off x="1386479" y="5466937"/>
            <a:ext cx="10972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609556-B616-453F-AD41-560F594B2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62" y="4190828"/>
            <a:ext cx="5076859" cy="25384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9749F6-0FB7-47BA-8B0D-0DB818DF35D1}"/>
              </a:ext>
            </a:extLst>
          </p:cNvPr>
          <p:cNvSpPr/>
          <p:nvPr/>
        </p:nvSpPr>
        <p:spPr>
          <a:xfrm>
            <a:off x="5968538" y="4838007"/>
            <a:ext cx="4836983" cy="3990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452DAC-5A11-42BD-A395-39F1EB7F1549}"/>
              </a:ext>
            </a:extLst>
          </p:cNvPr>
          <p:cNvCxnSpPr/>
          <p:nvPr/>
        </p:nvCxnSpPr>
        <p:spPr>
          <a:xfrm flipH="1">
            <a:off x="10805521" y="4190828"/>
            <a:ext cx="350159" cy="6471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61694-8AF5-46C3-A894-2B3739271AF2}"/>
              </a:ext>
            </a:extLst>
          </p:cNvPr>
          <p:cNvSpPr/>
          <p:nvPr/>
        </p:nvSpPr>
        <p:spPr>
          <a:xfrm>
            <a:off x="11007563" y="3757353"/>
            <a:ext cx="792950" cy="43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Worse</a:t>
            </a:r>
          </a:p>
        </p:txBody>
      </p:sp>
    </p:spTree>
    <p:extLst>
      <p:ext uri="{BB962C8B-B14F-4D97-AF65-F5344CB8AC3E}">
        <p14:creationId xmlns:p14="http://schemas.microsoft.com/office/powerpoint/2010/main" val="4054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A3F7D6-EB3E-4DE8-B3A6-AEDA1BE6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78" y="0"/>
            <a:ext cx="274482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BEAF1-E5FB-4CF9-BFA5-C462E1EE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4571"/>
            <a:ext cx="3238952" cy="57634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A01935-A770-48CB-AFAF-275D09B0A662}"/>
              </a:ext>
            </a:extLst>
          </p:cNvPr>
          <p:cNvSpPr/>
          <p:nvPr/>
        </p:nvSpPr>
        <p:spPr>
          <a:xfrm>
            <a:off x="3111578" y="2128057"/>
            <a:ext cx="2744820" cy="262405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C31223-74CC-454C-995D-CA06ABFB10AA}"/>
              </a:ext>
            </a:extLst>
          </p:cNvPr>
          <p:cNvCxnSpPr/>
          <p:nvPr/>
        </p:nvCxnSpPr>
        <p:spPr>
          <a:xfrm>
            <a:off x="1619672" y="2410691"/>
            <a:ext cx="1263535" cy="698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2EFFE-2130-4886-B40E-9F4EDD01A69C}"/>
              </a:ext>
            </a:extLst>
          </p:cNvPr>
          <p:cNvSpPr/>
          <p:nvPr/>
        </p:nvSpPr>
        <p:spPr>
          <a:xfrm>
            <a:off x="688646" y="2111433"/>
            <a:ext cx="931026" cy="299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526DA9-91A1-4FD0-ACBA-65B1EA4AB802}"/>
              </a:ext>
            </a:extLst>
          </p:cNvPr>
          <p:cNvSpPr/>
          <p:nvPr/>
        </p:nvSpPr>
        <p:spPr>
          <a:xfrm>
            <a:off x="3768435" y="3325091"/>
            <a:ext cx="1066801" cy="4433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0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4902-17A7-469A-9C3B-E10BD25B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75" y="-234689"/>
            <a:ext cx="10131425" cy="1456267"/>
          </a:xfrm>
        </p:spPr>
        <p:txBody>
          <a:bodyPr/>
          <a:lstStyle/>
          <a:p>
            <a:r>
              <a:rPr lang="en-US" dirty="0"/>
              <a:t>Other Attempts (</a:t>
            </a:r>
            <a:r>
              <a:rPr lang="en-US" dirty="0" err="1"/>
              <a:t>Adagrad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DFB7F-209A-4B2A-91C6-5D79F924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8" y="995002"/>
            <a:ext cx="2688060" cy="3183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C4BA2-E7E4-4314-BE6E-0DC183D0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9" y="4205328"/>
            <a:ext cx="3620005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C57BB-15CF-4399-8254-5D80EACE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4" y="5197942"/>
            <a:ext cx="6650046" cy="1456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FF8531-FD3F-414E-AE97-943367797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07" y="1012433"/>
            <a:ext cx="2844693" cy="409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AECB1-3664-421A-9AAC-F25B8524A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90" y="72821"/>
            <a:ext cx="4396986" cy="3243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F90E3-118D-441D-AE12-3F030992D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523" y="4178091"/>
            <a:ext cx="3349949" cy="1650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479E02-EAF0-420F-AC41-AADC3BE63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8646" y="3742520"/>
            <a:ext cx="1605186" cy="30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1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2DA1-77E7-41DF-A6A4-089D6251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92331"/>
            <a:ext cx="10131425" cy="1456267"/>
          </a:xfrm>
        </p:spPr>
        <p:txBody>
          <a:bodyPr/>
          <a:lstStyle/>
          <a:p>
            <a:r>
              <a:rPr lang="en-US" dirty="0"/>
              <a:t>Other Attempts (Adam)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4E852-7F08-4475-A4D9-674E7DF8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2" y="4058720"/>
            <a:ext cx="3562847" cy="885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215E1-DE66-4C6D-BD73-ADA725E3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2" y="700597"/>
            <a:ext cx="2764839" cy="3251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7BBC5E-CD01-49C0-94F4-C272C20D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92" y="5005226"/>
            <a:ext cx="7968606" cy="1818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4FC60-DE6F-4AC0-9E55-04CF41A53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24" y="700597"/>
            <a:ext cx="2935153" cy="42440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966794-7388-4858-859D-911595254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302" y="341024"/>
            <a:ext cx="5059206" cy="37176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2AD6B1-C53E-4B6A-AC73-24DE5ECDD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740" y="2710992"/>
            <a:ext cx="1790042" cy="4112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F03312-41AB-4BDF-B5E1-7CBE598C7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3614" y="2710990"/>
            <a:ext cx="1618236" cy="41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8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362</TotalTime>
  <Words>183</Words>
  <Application>Microsoft Office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CSC741 Digital Image Processing Project</vt:lpstr>
      <vt:lpstr>PowerPoint Presentation</vt:lpstr>
      <vt:lpstr>Preprocessing RGB Images</vt:lpstr>
      <vt:lpstr>Dataset Visualization</vt:lpstr>
      <vt:lpstr>Best Model</vt:lpstr>
      <vt:lpstr>PowerPoint Presentation</vt:lpstr>
      <vt:lpstr>PowerPoint Presentation</vt:lpstr>
      <vt:lpstr>Other Attempts (Adagrad)</vt:lpstr>
      <vt:lpstr>Other Attempts (Adam)</vt:lpstr>
      <vt:lpstr>Preprocessing Thermal Images</vt:lpstr>
      <vt:lpstr>Best Model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CSC741 Digital Image Processing Project</dc:title>
  <dc:creator>Jess G</dc:creator>
  <cp:lastModifiedBy>Jess G</cp:lastModifiedBy>
  <cp:revision>15</cp:revision>
  <dcterms:created xsi:type="dcterms:W3CDTF">2021-05-13T16:15:24Z</dcterms:created>
  <dcterms:modified xsi:type="dcterms:W3CDTF">2021-05-13T22:18:05Z</dcterms:modified>
</cp:coreProperties>
</file>